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9" r:id="rId10"/>
    <p:sldId id="271" r:id="rId11"/>
    <p:sldId id="267" r:id="rId12"/>
    <p:sldId id="266" r:id="rId13"/>
    <p:sldId id="264" r:id="rId14"/>
    <p:sldId id="265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4660"/>
  </p:normalViewPr>
  <p:slideViewPr>
    <p:cSldViewPr snapToGrid="0">
      <p:cViewPr>
        <p:scale>
          <a:sx n="77" d="100"/>
          <a:sy n="77" d="100"/>
        </p:scale>
        <p:origin x="-29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177AD3-DF2F-40CA-81E6-454AA5DD69F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BD809D-DDB0-4CD8-92BF-00044ACCCFD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Mrs. Carla Schultz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rade Homeroom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Manresa:  A day of retreat, growing in faith and team building</a:t>
            </a:r>
            <a:endParaRPr lang="en-US" dirty="0"/>
          </a:p>
        </p:txBody>
      </p:sp>
      <p:pic>
        <p:nvPicPr>
          <p:cNvPr id="3" name="Picture 2" descr="G:\2017-10-23\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573">
            <a:off x="7965303" y="1995098"/>
            <a:ext cx="4318000" cy="3238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G:\2017-10-23\2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680">
            <a:off x="17849" y="2162533"/>
            <a:ext cx="4470400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G:\2017-10-23\2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48" y="3302537"/>
            <a:ext cx="5176967" cy="3947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75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Service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6" y="2116776"/>
            <a:ext cx="3451761" cy="258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09" y="3831275"/>
            <a:ext cx="2441121" cy="3254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84" y="1196438"/>
            <a:ext cx="5106389" cy="382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2017-12-15\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0" y="2"/>
            <a:ext cx="4456671" cy="3342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G:\2017-12-15\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49" y="2730843"/>
            <a:ext cx="3425383" cy="456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72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Newsletter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2881"/>
          <a:stretch/>
        </p:blipFill>
        <p:spPr bwMode="auto">
          <a:xfrm>
            <a:off x="2903839" y="1285102"/>
            <a:ext cx="6339016" cy="53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7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1"/>
            <a:ext cx="10113264" cy="160260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dirty="0"/>
              <a:t>Mrs. </a:t>
            </a:r>
            <a:r>
              <a:rPr lang="en-US" sz="2000" dirty="0" smtClean="0"/>
              <a:t>Schultz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Room </a:t>
            </a:r>
            <a:r>
              <a:rPr lang="en-US" sz="2000" dirty="0" smtClean="0"/>
              <a:t>100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cschultz@stpaulonthelake.org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http://mrsschultz47.weebly.com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10424" r="7500"/>
          <a:stretch/>
        </p:blipFill>
        <p:spPr>
          <a:xfrm>
            <a:off x="2941849" y="454667"/>
            <a:ext cx="6102851" cy="42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492"/>
            <a:ext cx="109728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Field Trips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964">
            <a:off x="596665" y="1962881"/>
            <a:ext cx="3907195" cy="29303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454">
            <a:off x="7932526" y="420132"/>
            <a:ext cx="3049031" cy="4065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G:\2017-10-19\8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9" y="1912767"/>
            <a:ext cx="3448976" cy="49452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8981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Science and 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23">
            <a:off x="701020" y="1772152"/>
            <a:ext cx="3839688" cy="28797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43">
            <a:off x="197922" y="4437586"/>
            <a:ext cx="3830383" cy="2872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G:\2017-10-23\1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756">
            <a:off x="8266027" y="431678"/>
            <a:ext cx="3667125" cy="27501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G:\2017-10-23\1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97" y="1300155"/>
            <a:ext cx="3898900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G:\2017-12-20\0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34" y="2803072"/>
            <a:ext cx="2933829" cy="3718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13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865" y="13248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Leadership Council</a:t>
            </a:r>
          </a:p>
          <a:p>
            <a:pPr algn="ctr"/>
            <a:r>
              <a:rPr lang="en-US" sz="2400" dirty="0"/>
              <a:t>TAP</a:t>
            </a:r>
          </a:p>
          <a:p>
            <a:pPr algn="ctr"/>
            <a:r>
              <a:rPr lang="en-US" sz="2400" dirty="0"/>
              <a:t>ARA</a:t>
            </a:r>
          </a:p>
          <a:p>
            <a:pPr algn="ctr"/>
            <a:r>
              <a:rPr lang="en-US" sz="2400" dirty="0"/>
              <a:t>Catholic Schools Week</a:t>
            </a:r>
          </a:p>
          <a:p>
            <a:pPr algn="ctr"/>
            <a:r>
              <a:rPr lang="en-US" sz="2400" dirty="0"/>
              <a:t>Buddies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549">
            <a:off x="7479322" y="402004"/>
            <a:ext cx="4513385" cy="33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458">
            <a:off x="-188497" y="640652"/>
            <a:ext cx="3618623" cy="271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2017-12-15\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254">
            <a:off x="8036470" y="3460444"/>
            <a:ext cx="4431957" cy="332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17-12-11\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40" y="2027818"/>
            <a:ext cx="4192992" cy="314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788">
            <a:off x="-38764" y="3461610"/>
            <a:ext cx="4562547" cy="342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7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921957"/>
            <a:ext cx="2476500" cy="84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713" y="2121408"/>
            <a:ext cx="404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1999 Graduate of Bad Axe High School</a:t>
            </a:r>
            <a:endParaRPr lang="en-US" dirty="0"/>
          </a:p>
        </p:txBody>
      </p:sp>
      <p:pic>
        <p:nvPicPr>
          <p:cNvPr id="1026" name="Picture 2" descr="https://www.crowdrise.com/media/large/AQ_hockey_crowdrise-4f7c9b6b17b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2" y="2954275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1713" y="2954275"/>
            <a:ext cx="4367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 Graduate of Aquinas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Bachelor of 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Elementary Education Certification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Secondary Math Certification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K-12 Spanish Certification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93" y="4600195"/>
            <a:ext cx="1742563" cy="1724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1712" y="4817035"/>
            <a:ext cx="58096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Graduate of Marygrove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Masters in the Art of Teaching</a:t>
            </a:r>
          </a:p>
          <a:p>
            <a:endParaRPr lang="en-US" dirty="0"/>
          </a:p>
          <a:p>
            <a:r>
              <a:rPr lang="en-US" dirty="0" smtClean="0"/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Educational Technology Teacher Certification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9" y="0"/>
            <a:ext cx="8596668" cy="1320800"/>
          </a:xfrm>
        </p:spPr>
        <p:txBody>
          <a:bodyPr/>
          <a:lstStyle/>
          <a:p>
            <a:r>
              <a:rPr lang="en-US" dirty="0" smtClean="0"/>
              <a:t>Career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95" y="968787"/>
            <a:ext cx="8596668" cy="52779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Entire teaching career has been at St. Paul on the Lake Catholic School!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2005-2014: Spanish Teacher</a:t>
            </a:r>
          </a:p>
          <a:p>
            <a:pPr algn="ctr"/>
            <a:r>
              <a:rPr lang="en-US" dirty="0" smtClean="0"/>
              <a:t>2014 – Present: 6</a:t>
            </a:r>
            <a:r>
              <a:rPr lang="en-US" baseline="30000" dirty="0" smtClean="0"/>
              <a:t>th</a:t>
            </a:r>
            <a:r>
              <a:rPr lang="en-US" dirty="0" smtClean="0"/>
              <a:t> Grade Homeroom Teacher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41" y="2398298"/>
            <a:ext cx="2414016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 Taught</a:t>
            </a:r>
            <a:endParaRPr lang="en-US" dirty="0"/>
          </a:p>
        </p:txBody>
      </p:sp>
      <p:pic>
        <p:nvPicPr>
          <p:cNvPr id="2050" name="Picture 2" descr="http://p7cdn4static.sharpschool.com/UserFiles/Servers/Server_333558/Image/math-class-clipart-KTj4zKETq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501" y="4303458"/>
            <a:ext cx="1753609" cy="17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csd.com/owensintermediate/wp-content/uploads/sites/101/2014/01/sci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889" y="-1002611"/>
            <a:ext cx="431655" cy="2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934" y="1786437"/>
            <a:ext cx="4830298" cy="2360353"/>
            <a:chOff x="159150" y="1896580"/>
            <a:chExt cx="4830298" cy="23603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8776" y="1896580"/>
              <a:ext cx="1970672" cy="236035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9150" y="2615091"/>
              <a:ext cx="3542958" cy="92333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none" lIns="91440" tIns="45720" rIns="91440" bIns="45720">
              <a:spAutoFit/>
              <a:scene3d>
                <a:camera prst="perspectiveHeroicExtremeRightFacing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dillac Serif Heavy" panose="02000503080000020004" pitchFamily="2" charset="0"/>
                </a:rPr>
                <a:t>6</a:t>
              </a:r>
              <a:r>
                <a:rPr lang="en-US" sz="5400" b="1" cap="none" spc="0" baseline="3000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dillac Serif Heavy" panose="02000503080000020004" pitchFamily="2" charset="0"/>
                </a:rPr>
                <a:t>th</a:t>
              </a:r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dillac Serif Heavy" panose="02000503080000020004" pitchFamily="2" charset="0"/>
                </a:rPr>
                <a:t> Grade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dillac Serif Heavy" panose="02000503080000020004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8292" y="4846157"/>
            <a:ext cx="3507627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 Grade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lephant" panose="0202090409050502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8078" y="1955126"/>
            <a:ext cx="5241970" cy="1652272"/>
            <a:chOff x="6288078" y="2140478"/>
            <a:chExt cx="5241970" cy="1652272"/>
          </a:xfrm>
        </p:grpSpPr>
        <p:pic>
          <p:nvPicPr>
            <p:cNvPr id="2056" name="Picture 8" descr="http://bcsd.com/owensintermediate/wp-content/uploads/sites/101/2014/01/scienc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965" y="2140478"/>
              <a:ext cx="2836083" cy="165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288078" y="2504949"/>
              <a:ext cx="2975623" cy="92333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none" lIns="91440" tIns="45720" rIns="91440" bIns="45720">
              <a:spAutoFit/>
              <a:scene3d>
                <a:camera prst="perspectiveHeroicExtremeRightFacing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Plantagenet Cherokee" panose="02020602070100000000" pitchFamily="18" charset="0"/>
                </a:rPr>
                <a:t>6</a:t>
              </a:r>
              <a:r>
                <a:rPr lang="en-US" sz="5400" b="1" cap="none" spc="0" baseline="3000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Plantagenet Cherokee" panose="02020602070100000000" pitchFamily="18" charset="0"/>
                </a:rPr>
                <a:t>th</a:t>
              </a:r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Plantagenet Cherokee" panose="02020602070100000000" pitchFamily="18" charset="0"/>
                </a:rPr>
                <a:t> Grade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lantagenet Cherokee" panose="02020602070100000000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49807" y="4591039"/>
            <a:ext cx="2052164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eleLogo" pitchFamily="2" charset="0"/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eleLogo" pitchFamily="2" charset="0"/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eleLogo" pitchFamily="2" charset="0"/>
              </a:rPr>
              <a:t> Grade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eleLogo" pitchFamily="2" charset="0"/>
            </a:endParaRPr>
          </a:p>
        </p:txBody>
      </p:sp>
      <p:pic>
        <p:nvPicPr>
          <p:cNvPr id="3" name="Picture 2" descr="412x200 Social Studies Clipart Images amp Social Studies Clip Art 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03" y="4263082"/>
            <a:ext cx="2932719" cy="17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188341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The Areas Addressed in 6</a:t>
            </a:r>
            <a:r>
              <a:rPr lang="en-US" baseline="30000" dirty="0" smtClean="0"/>
              <a:t>th</a:t>
            </a:r>
            <a:r>
              <a:rPr lang="en-US" dirty="0" smtClean="0"/>
              <a:t> Grade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89" y="1753386"/>
            <a:ext cx="8990648" cy="5460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Revelation – How God reveals himself to us in the Bible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Trinity – How God guides and provides for us when we put our faith in him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Jesus Christ – Understand all the leaders in the Bible and all the wisdom that they brought to us.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The Church – Gather an understanding of the history of The Church and the meaning behind the symbolism and actions we perform in mass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Morality – Justice, Peace, the Forgiveness of Sin, and the Ten Commandments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Sacraments – Baptism, Service and sharing God’s Love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Kingdom of God – The Communion of Saints, Christian Unity and the promise of Eternal Life</a:t>
            </a:r>
          </a:p>
        </p:txBody>
      </p:sp>
    </p:spTree>
    <p:extLst>
      <p:ext uri="{BB962C8B-B14F-4D97-AF65-F5344CB8AC3E}">
        <p14:creationId xmlns:p14="http://schemas.microsoft.com/office/powerpoint/2010/main" val="26278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Areas Addressed in 6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01" y="1574962"/>
            <a:ext cx="9155035" cy="405527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Write, read, and evaluate expressions in which letters stand for numbers.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Identify parts of an </a:t>
            </a:r>
            <a:r>
              <a:rPr lang="en-US" dirty="0" smtClean="0"/>
              <a:t>expression or equation </a:t>
            </a:r>
            <a:r>
              <a:rPr lang="en-US" dirty="0"/>
              <a:t>using mathematical terms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Use variables to represent numbers and write expressions when solving a real-world or mathematical problem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Interpret and compute quotients of fractions, and solve word problems involving division of fractions by fractions,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Find the greatest common </a:t>
            </a:r>
            <a:r>
              <a:rPr lang="en-US" dirty="0" smtClean="0"/>
              <a:t>factor, least common multiple, ratios and proportions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Solve mathematical operations using fractions, decimals, integers and rational numbers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Use graphs and tables </a:t>
            </a:r>
            <a:r>
              <a:rPr lang="en-US" smtClean="0"/>
              <a:t>to interpret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621" y="286605"/>
            <a:ext cx="10157059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The Areas Addressed in 6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788" y="1884297"/>
            <a:ext cx="9288599" cy="44148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Design and conduct scientific investigations.</a:t>
            </a:r>
          </a:p>
          <a:p>
            <a:endParaRPr lang="en-US" dirty="0"/>
          </a:p>
          <a:p>
            <a:r>
              <a:rPr lang="en-US" dirty="0"/>
              <a:t>Use tools and equipment appropriate to scientific investigations.</a:t>
            </a:r>
          </a:p>
          <a:p>
            <a:endParaRPr lang="en-US" dirty="0"/>
          </a:p>
          <a:p>
            <a:r>
              <a:rPr lang="en-US" dirty="0"/>
              <a:t>Explain how rocks and fossils are used to understand the age and geological history of the earth.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Explain the different types of rocks and rock cycle.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Explain plate tectonic movement and how the lithospheric plates move centimeters each year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Explain the states of matter and the changes between them.</a:t>
            </a:r>
          </a:p>
          <a:p>
            <a:endParaRPr lang="en-US" dirty="0"/>
          </a:p>
          <a:p>
            <a:r>
              <a:rPr lang="en-US" dirty="0" smtClean="0"/>
              <a:t>Explain the different biospheres, relationships between populations, and the cycles in nature.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621" y="286605"/>
            <a:ext cx="10157059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The Areas Addressed in 7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07" y="1721370"/>
            <a:ext cx="9371073" cy="4997374"/>
          </a:xfrm>
        </p:spPr>
        <p:txBody>
          <a:bodyPr>
            <a:noAutofit/>
          </a:bodyPr>
          <a:lstStyle/>
          <a:p>
            <a:r>
              <a:rPr lang="en-US" sz="2000" dirty="0"/>
              <a:t>All Eastern Hemisphere (Asia, Europe, Africa, and Australia)</a:t>
            </a:r>
          </a:p>
          <a:p>
            <a:pPr marL="13716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137160" indent="0">
              <a:buNone/>
            </a:pPr>
            <a:r>
              <a:rPr lang="en-US" sz="2000" dirty="0"/>
              <a:t>Major Units:</a:t>
            </a:r>
          </a:p>
          <a:p>
            <a:r>
              <a:rPr lang="en-US" sz="2000" dirty="0" smtClean="0"/>
              <a:t>Intro </a:t>
            </a:r>
            <a:r>
              <a:rPr lang="en-US" sz="2000" dirty="0"/>
              <a:t>to Geography</a:t>
            </a:r>
          </a:p>
          <a:p>
            <a:r>
              <a:rPr lang="en-US" sz="2000" dirty="0" smtClean="0"/>
              <a:t>Southwest </a:t>
            </a:r>
            <a:r>
              <a:rPr lang="en-US" sz="2000" dirty="0"/>
              <a:t>&amp; Central Asia (Includes history and origins of three major religions - Judaism, Christianity, and Islam, geography, and current information about countries)</a:t>
            </a:r>
          </a:p>
          <a:p>
            <a:r>
              <a:rPr lang="en-US" sz="2000" dirty="0" smtClean="0"/>
              <a:t>Culture </a:t>
            </a:r>
            <a:r>
              <a:rPr lang="en-US" sz="2000" dirty="0"/>
              <a:t>Festival (Choose a country, create a presentation, bring in food)</a:t>
            </a:r>
          </a:p>
          <a:p>
            <a:r>
              <a:rPr lang="en-US" sz="2000" dirty="0" smtClean="0"/>
              <a:t>Map </a:t>
            </a:r>
            <a:r>
              <a:rPr lang="en-US" sz="2000" dirty="0"/>
              <a:t>Skills</a:t>
            </a:r>
          </a:p>
          <a:p>
            <a:r>
              <a:rPr lang="en-US" sz="2000" dirty="0" smtClean="0"/>
              <a:t>Current </a:t>
            </a:r>
            <a:r>
              <a:rPr lang="en-US" sz="2000" dirty="0"/>
              <a:t>Events</a:t>
            </a:r>
          </a:p>
          <a:p>
            <a:pPr marL="137160" indent="0">
              <a:lnSpc>
                <a:spcPct val="200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73762" y="1536010"/>
            <a:ext cx="36987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Weekly Mass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Adoration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Praying the Rosary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Retreats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Service Learning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Team Building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Faith </a:t>
            </a:r>
            <a:r>
              <a:rPr lang="en-US" sz="2800" dirty="0" smtClean="0"/>
              <a:t>Building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1" y="527539"/>
            <a:ext cx="7580924" cy="5685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28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</TotalTime>
  <Words>460</Words>
  <Application>Microsoft Office PowerPoint</Application>
  <PresentationFormat>Custom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Mrs. Carla Schultz</vt:lpstr>
      <vt:lpstr>Educational Background</vt:lpstr>
      <vt:lpstr>Career History</vt:lpstr>
      <vt:lpstr>Subjects Taught</vt:lpstr>
      <vt:lpstr>The Areas Addressed in 6th Grade Religion</vt:lpstr>
      <vt:lpstr>The Areas Addressed in 6th Grade Math</vt:lpstr>
      <vt:lpstr>The Areas Addressed in 6th Grade Science</vt:lpstr>
      <vt:lpstr>The Areas Addressed in 7th Grade Social Studies</vt:lpstr>
      <vt:lpstr>PowerPoint Presentation</vt:lpstr>
      <vt:lpstr>Manresa:  A day of retreat, growing in faith and team building</vt:lpstr>
      <vt:lpstr>Service</vt:lpstr>
      <vt:lpstr>Weekly Newsletter</vt:lpstr>
      <vt:lpstr>Mrs. Schultz Room 100 cschultz@stpaulonthelake.org http://mrsschultz47.weebly.com</vt:lpstr>
      <vt:lpstr>Field Trips</vt:lpstr>
      <vt:lpstr>Science and STEM</vt:lpstr>
      <vt:lpstr>PowerPoint Presentation</vt:lpstr>
    </vt:vector>
  </TitlesOfParts>
  <Company>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Carla Schultz</dc:title>
  <dc:creator>David Schultz</dc:creator>
  <cp:lastModifiedBy>Carla Schultz</cp:lastModifiedBy>
  <cp:revision>32</cp:revision>
  <dcterms:created xsi:type="dcterms:W3CDTF">2015-09-13T00:23:14Z</dcterms:created>
  <dcterms:modified xsi:type="dcterms:W3CDTF">2018-09-06T13:43:14Z</dcterms:modified>
</cp:coreProperties>
</file>